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</p:sldIdLst>
  <p:sldSz cx="12192000" cy="6858000"/>
  <p:notesSz cx="7102475" cy="9037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CB25B-A32E-4657-8B85-F66886E51493}" v="7" dt="2023-11-10T17:24:1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o Campos Tapia" userId="8e663f00b9d039b0" providerId="LiveId" clId="{410CB25B-A32E-4657-8B85-F66886E51493}"/>
    <pc:docChg chg="custSel modSld">
      <pc:chgData name="Patricio Campos Tapia" userId="8e663f00b9d039b0" providerId="LiveId" clId="{410CB25B-A32E-4657-8B85-F66886E51493}" dt="2023-11-10T17:24:17.415" v="116" actId="14100"/>
      <pc:docMkLst>
        <pc:docMk/>
      </pc:docMkLst>
      <pc:sldChg chg="modSp mod">
        <pc:chgData name="Patricio Campos Tapia" userId="8e663f00b9d039b0" providerId="LiveId" clId="{410CB25B-A32E-4657-8B85-F66886E51493}" dt="2023-11-10T17:20:03.111" v="72" actId="6549"/>
        <pc:sldMkLst>
          <pc:docMk/>
          <pc:sldMk cId="1174961736" sldId="259"/>
        </pc:sldMkLst>
        <pc:spChg chg="mod">
          <ac:chgData name="Patricio Campos Tapia" userId="8e663f00b9d039b0" providerId="LiveId" clId="{410CB25B-A32E-4657-8B85-F66886E51493}" dt="2023-11-10T17:20:03.111" v="72" actId="6549"/>
          <ac:spMkLst>
            <pc:docMk/>
            <pc:sldMk cId="1174961736" sldId="259"/>
            <ac:spMk id="3" creationId="{2E3EFCA5-A53B-8FA7-EF01-11EFE4941CD3}"/>
          </ac:spMkLst>
        </pc:spChg>
      </pc:sldChg>
      <pc:sldChg chg="modSp mod">
        <pc:chgData name="Patricio Campos Tapia" userId="8e663f00b9d039b0" providerId="LiveId" clId="{410CB25B-A32E-4657-8B85-F66886E51493}" dt="2023-11-10T17:20:49.481" v="75" actId="27636"/>
        <pc:sldMkLst>
          <pc:docMk/>
          <pc:sldMk cId="2396089237" sldId="261"/>
        </pc:sldMkLst>
        <pc:spChg chg="mod">
          <ac:chgData name="Patricio Campos Tapia" userId="8e663f00b9d039b0" providerId="LiveId" clId="{410CB25B-A32E-4657-8B85-F66886E51493}" dt="2023-11-10T17:20:49.481" v="75" actId="27636"/>
          <ac:spMkLst>
            <pc:docMk/>
            <pc:sldMk cId="2396089237" sldId="261"/>
            <ac:spMk id="3" creationId="{2E3EFCA5-A53B-8FA7-EF01-11EFE4941CD3}"/>
          </ac:spMkLst>
        </pc:spChg>
      </pc:sldChg>
      <pc:sldChg chg="modSp mod">
        <pc:chgData name="Patricio Campos Tapia" userId="8e663f00b9d039b0" providerId="LiveId" clId="{410CB25B-A32E-4657-8B85-F66886E51493}" dt="2023-11-10T17:19:14.533" v="5" actId="6549"/>
        <pc:sldMkLst>
          <pc:docMk/>
          <pc:sldMk cId="3968115214" sldId="262"/>
        </pc:sldMkLst>
        <pc:spChg chg="mod">
          <ac:chgData name="Patricio Campos Tapia" userId="8e663f00b9d039b0" providerId="LiveId" clId="{410CB25B-A32E-4657-8B85-F66886E51493}" dt="2023-11-10T17:19:14.533" v="5" actId="6549"/>
          <ac:spMkLst>
            <pc:docMk/>
            <pc:sldMk cId="3968115214" sldId="262"/>
            <ac:spMk id="3" creationId="{80CFD8BB-747B-6B36-BE83-B857A668F446}"/>
          </ac:spMkLst>
        </pc:spChg>
      </pc:sldChg>
      <pc:sldChg chg="addSp delSp modSp mod">
        <pc:chgData name="Patricio Campos Tapia" userId="8e663f00b9d039b0" providerId="LiveId" clId="{410CB25B-A32E-4657-8B85-F66886E51493}" dt="2023-11-10T17:24:17.415" v="116" actId="14100"/>
        <pc:sldMkLst>
          <pc:docMk/>
          <pc:sldMk cId="2389625963" sldId="263"/>
        </pc:sldMkLst>
        <pc:spChg chg="mod">
          <ac:chgData name="Patricio Campos Tapia" userId="8e663f00b9d039b0" providerId="LiveId" clId="{410CB25B-A32E-4657-8B85-F66886E51493}" dt="2023-11-10T17:21:10.563" v="90" actId="6549"/>
          <ac:spMkLst>
            <pc:docMk/>
            <pc:sldMk cId="2389625963" sldId="263"/>
            <ac:spMk id="2" creationId="{78223A3A-0F35-3102-A98A-1C44B398CBDF}"/>
          </ac:spMkLst>
        </pc:spChg>
        <pc:picChg chg="add mod">
          <ac:chgData name="Patricio Campos Tapia" userId="8e663f00b9d039b0" providerId="LiveId" clId="{410CB25B-A32E-4657-8B85-F66886E51493}" dt="2023-11-10T17:21:50.273" v="93" actId="14100"/>
          <ac:picMkLst>
            <pc:docMk/>
            <pc:sldMk cId="2389625963" sldId="263"/>
            <ac:picMk id="5" creationId="{6B55A9E2-10B5-D93E-9622-766BAEA775ED}"/>
          </ac:picMkLst>
        </pc:picChg>
        <pc:picChg chg="add mod">
          <ac:chgData name="Patricio Campos Tapia" userId="8e663f00b9d039b0" providerId="LiveId" clId="{410CB25B-A32E-4657-8B85-F66886E51493}" dt="2023-11-10T17:22:20.979" v="98" actId="14100"/>
          <ac:picMkLst>
            <pc:docMk/>
            <pc:sldMk cId="2389625963" sldId="263"/>
            <ac:picMk id="6" creationId="{07B4D34B-B398-2DA7-4181-3ACD2A06A051}"/>
          </ac:picMkLst>
        </pc:picChg>
        <pc:picChg chg="add mod">
          <ac:chgData name="Patricio Campos Tapia" userId="8e663f00b9d039b0" providerId="LiveId" clId="{410CB25B-A32E-4657-8B85-F66886E51493}" dt="2023-11-10T17:22:51.183" v="101" actId="1076"/>
          <ac:picMkLst>
            <pc:docMk/>
            <pc:sldMk cId="2389625963" sldId="263"/>
            <ac:picMk id="7" creationId="{76A91B10-7CF5-9A5F-8454-412BD1927F17}"/>
          </ac:picMkLst>
        </pc:picChg>
        <pc:picChg chg="add mod">
          <ac:chgData name="Patricio Campos Tapia" userId="8e663f00b9d039b0" providerId="LiveId" clId="{410CB25B-A32E-4657-8B85-F66886E51493}" dt="2023-11-10T17:23:25.167" v="107" actId="1076"/>
          <ac:picMkLst>
            <pc:docMk/>
            <pc:sldMk cId="2389625963" sldId="263"/>
            <ac:picMk id="8" creationId="{940CCD25-5DCF-DF08-8C3E-BCAAFDFDF31B}"/>
          </ac:picMkLst>
        </pc:picChg>
        <pc:picChg chg="add del">
          <ac:chgData name="Patricio Campos Tapia" userId="8e663f00b9d039b0" providerId="LiveId" clId="{410CB25B-A32E-4657-8B85-F66886E51493}" dt="2023-11-10T17:23:49.514" v="109" actId="478"/>
          <ac:picMkLst>
            <pc:docMk/>
            <pc:sldMk cId="2389625963" sldId="263"/>
            <ac:picMk id="9" creationId="{DC34F30E-E22D-B448-2E14-647C7997B168}"/>
          </ac:picMkLst>
        </pc:picChg>
        <pc:picChg chg="add del">
          <ac:chgData name="Patricio Campos Tapia" userId="8e663f00b9d039b0" providerId="LiveId" clId="{410CB25B-A32E-4657-8B85-F66886E51493}" dt="2023-11-10T17:23:56.287" v="111" actId="478"/>
          <ac:picMkLst>
            <pc:docMk/>
            <pc:sldMk cId="2389625963" sldId="263"/>
            <ac:picMk id="10" creationId="{08138EDF-4E7A-6B82-CC86-3391DF791D22}"/>
          </ac:picMkLst>
        </pc:picChg>
        <pc:picChg chg="add mod">
          <ac:chgData name="Patricio Campos Tapia" userId="8e663f00b9d039b0" providerId="LiveId" clId="{410CB25B-A32E-4657-8B85-F66886E51493}" dt="2023-11-10T17:24:17.415" v="116" actId="14100"/>
          <ac:picMkLst>
            <pc:docMk/>
            <pc:sldMk cId="2389625963" sldId="263"/>
            <ac:picMk id="11" creationId="{4727FA99-3859-2069-99D1-9D3B0A4AC0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515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4B4794-13EB-D520-FF31-D7E82A8B8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s-CL" dirty="0"/>
              <a:t>Propuesta </a:t>
            </a:r>
            <a:r>
              <a:rPr lang="es-CL" dirty="0" err="1"/>
              <a:t>masterdonas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CFD8BB-747B-6B36-BE83-B857A668F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687" y="5599113"/>
            <a:ext cx="6125372" cy="534987"/>
          </a:xfrm>
        </p:spPr>
        <p:txBody>
          <a:bodyPr>
            <a:normAutofit/>
          </a:bodyPr>
          <a:lstStyle/>
          <a:p>
            <a:pPr algn="r"/>
            <a:r>
              <a:rPr lang="es-CL" dirty="0"/>
              <a:t>Ñuñoa, 08.08.2022</a:t>
            </a:r>
          </a:p>
        </p:txBody>
      </p:sp>
      <p:pic>
        <p:nvPicPr>
          <p:cNvPr id="4" name="Picture 3" descr="Primer plano de una madera marrón con textura de flores en las esquinas">
            <a:extLst>
              <a:ext uri="{FF2B5EF4-FFF2-40B4-BE49-F238E27FC236}">
                <a16:creationId xmlns:a16="http://schemas.microsoft.com/office/drawing/2014/main" id="{F521CA4F-09B3-2D78-381B-AEDE2DBE2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4" r="42369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EA4E6E0-DD7D-4E80-BCB8-09134E49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7337">
            <a:off x="2127231" y="2684992"/>
            <a:ext cx="3447029" cy="34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4B4794-13EB-D520-FF31-D7E82A8B8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s-CL" dirty="0" err="1"/>
              <a:t>Masterdonas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CFD8BB-747B-6B36-BE83-B857A668F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8442" y="4100224"/>
            <a:ext cx="6125372" cy="147015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CL" dirty="0"/>
              <a:t>Es una marca de VESMA SPA, empresa dedicada a satisfacer las necesidades de nuestros clientes en insumos alimenticios y equipamientos, con oficinas y centro de distribución ubicados en la comuna de Ñuñoa, Región Metropolitana.  </a:t>
            </a:r>
          </a:p>
        </p:txBody>
      </p:sp>
      <p:pic>
        <p:nvPicPr>
          <p:cNvPr id="4" name="Picture 3" descr="Primer plano de una madera marrón con textura de flores en las esquinas">
            <a:extLst>
              <a:ext uri="{FF2B5EF4-FFF2-40B4-BE49-F238E27FC236}">
                <a16:creationId xmlns:a16="http://schemas.microsoft.com/office/drawing/2014/main" id="{F521CA4F-09B3-2D78-381B-AEDE2DBE2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4" r="42369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EA4E6E0-DD7D-4E80-BCB8-09134E49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7337">
            <a:off x="2140461" y="2684992"/>
            <a:ext cx="3447029" cy="34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23A3A-0F35-3102-A98A-1C44B398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Propuesta de valor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EFCA5-A53B-8FA7-EF01-11EFE494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Nuestra marca </a:t>
            </a:r>
            <a:r>
              <a:rPr lang="es-CL" sz="2400" b="1" i="1" dirty="0" err="1"/>
              <a:t>MarsterDonas</a:t>
            </a:r>
            <a:r>
              <a:rPr lang="es-CL" dirty="0"/>
              <a:t> busca satisfacer necesidades del cliente con productos de primera calidad, llamativos, frescos y que sean fáciles de entregan a  un público cada vez más exigente que a su vez necesita un aperitivo al paso, rápido, pero de calidad.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2F4804-DD8D-A869-FC24-E5F04E89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1497">
            <a:off x="10733670" y="65632"/>
            <a:ext cx="1352976" cy="13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23A3A-0F35-3102-A98A-1C44B398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venta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EFCA5-A53B-8FA7-EF01-11EFE494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b="1" dirty="0"/>
              <a:t>Las estrategias de venta son tres: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A) Venta y distribución de nuestros productos a locales.</a:t>
            </a:r>
          </a:p>
          <a:p>
            <a:pPr algn="just"/>
            <a:r>
              <a:rPr lang="es-CL" dirty="0"/>
              <a:t>B) Distribución destinadas a locales con % por venta al propietario del local.</a:t>
            </a:r>
          </a:p>
          <a:p>
            <a:pPr algn="just"/>
            <a:r>
              <a:rPr lang="es-CL" dirty="0"/>
              <a:t>C) </a:t>
            </a:r>
            <a:r>
              <a:rPr lang="es-CL" dirty="0" err="1"/>
              <a:t>Delivery</a:t>
            </a:r>
            <a:r>
              <a:rPr lang="es-CL" dirty="0"/>
              <a:t> directo a cliente final.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FD3F22-47A9-5ECC-AE0D-E7667390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221" y="0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23A3A-0F35-3102-A98A-1C44B398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Propuesta específica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EFCA5-A53B-8FA7-EF01-11EFE494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b="1" i="1" dirty="0"/>
              <a:t>A)	</a:t>
            </a:r>
            <a:r>
              <a:rPr lang="es-MX" b="1" i="1" dirty="0"/>
              <a:t>Venta y distribución de nuestros productos a locales.</a:t>
            </a:r>
          </a:p>
          <a:p>
            <a:pPr marL="0" indent="0" algn="just">
              <a:buNone/>
            </a:pPr>
            <a:r>
              <a:rPr lang="es-CL" dirty="0"/>
              <a:t>Venta y abastecimiento permanente para su negocio a un precio conveniente que le permita competir en el mercado.</a:t>
            </a:r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800F5B-90A0-0B4E-E6CB-FCC43B67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192" y="-75352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23A3A-0F35-3102-A98A-1C44B398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Propuesta específica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EFCA5-A53B-8FA7-EF01-11EFE494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537112" cy="397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i="1" dirty="0"/>
              <a:t>B) 	</a:t>
            </a:r>
            <a:r>
              <a:rPr lang="es-MX" dirty="0"/>
              <a:t>Distribución destinadas a locales, con % por venta al propietario del local.</a:t>
            </a:r>
          </a:p>
          <a:p>
            <a:pPr marL="0" indent="0" algn="just">
              <a:buNone/>
            </a:pPr>
            <a:endParaRPr lang="es-CL" b="1" i="1" dirty="0"/>
          </a:p>
          <a:p>
            <a:pPr algn="just"/>
            <a:r>
              <a:rPr lang="es-CL" dirty="0"/>
              <a:t>Abastecimiento permanente para su negocio con % de utilidad en cada venta que realice del producto.</a:t>
            </a:r>
          </a:p>
          <a:p>
            <a:pPr algn="just"/>
            <a:r>
              <a:rPr lang="es-CL" dirty="0"/>
              <a:t>El socio MD no involucra capital ya que es la marca quien abastece a necesidad.</a:t>
            </a:r>
          </a:p>
          <a:p>
            <a:pPr algn="just"/>
            <a:r>
              <a:rPr lang="es-CL" dirty="0"/>
              <a:t>La comunicación de las necesidades de abastecimiento es diaria.</a:t>
            </a:r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0199C3-DD85-0557-B064-CC1A1176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221" y="-116654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23A3A-0F35-3102-A98A-1C44B398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Nuestros </a:t>
            </a:r>
            <a:r>
              <a:rPr lang="es-CL" dirty="0" err="1"/>
              <a:t>partners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EFCA5-A53B-8FA7-EF01-11EFE494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537112" cy="397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b="1" i="1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B46883-AD6F-0BF7-688A-E0B2134A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192" y="-107129"/>
            <a:ext cx="1566808" cy="15668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55A9E2-10B5-D93E-9622-766BAEA7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56" y="2219325"/>
            <a:ext cx="5381396" cy="19651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B4D34B-B398-2DA7-4181-3ACD2A06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87" y="2468911"/>
            <a:ext cx="2366963" cy="845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A91B10-7CF5-9A5F-8454-412BD192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837606"/>
            <a:ext cx="5257800" cy="9313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0CCD25-5DCF-DF08-8C3E-BCAAFDFDF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896" y="3829842"/>
            <a:ext cx="2179348" cy="22701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27FA99-3859-2069-99D1-9D3B0A4AC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688" y="4275673"/>
            <a:ext cx="3128563" cy="9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25963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2E4E8"/>
      </a:lt2>
      <a:accent1>
        <a:srgbClr val="CC9948"/>
      </a:accent1>
      <a:accent2>
        <a:srgbClr val="DA775E"/>
      </a:accent2>
      <a:accent3>
        <a:srgbClr val="E17C92"/>
      </a:accent3>
      <a:accent4>
        <a:srgbClr val="DA5EAD"/>
      </a:accent4>
      <a:accent5>
        <a:srgbClr val="DB7CE1"/>
      </a:accent5>
      <a:accent6>
        <a:srgbClr val="A05EDA"/>
      </a:accent6>
      <a:hlink>
        <a:srgbClr val="6782AD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234</Words>
  <Application>Microsoft Office PowerPoint</Application>
  <PresentationFormat>Panorámica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Avenir Next LT Pro Light</vt:lpstr>
      <vt:lpstr>Rockwell Nova Light</vt:lpstr>
      <vt:lpstr>Wingdings</vt:lpstr>
      <vt:lpstr>LeafVTI</vt:lpstr>
      <vt:lpstr>Propuesta masterdonas</vt:lpstr>
      <vt:lpstr>Masterdonas</vt:lpstr>
      <vt:lpstr>Propuesta de valor</vt:lpstr>
      <vt:lpstr>Estrategias de venta</vt:lpstr>
      <vt:lpstr>Propuesta específica</vt:lpstr>
      <vt:lpstr>Propuesta específica</vt:lpstr>
      <vt:lpstr>Nuestros 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masterdonas</dc:title>
  <dc:creator>Patricio Campos Tapia</dc:creator>
  <cp:lastModifiedBy>Patricio Campos Tapia</cp:lastModifiedBy>
  <cp:revision>2</cp:revision>
  <cp:lastPrinted>2022-08-08T16:31:28Z</cp:lastPrinted>
  <dcterms:created xsi:type="dcterms:W3CDTF">2022-08-08T12:28:03Z</dcterms:created>
  <dcterms:modified xsi:type="dcterms:W3CDTF">2023-11-10T17:25:24Z</dcterms:modified>
</cp:coreProperties>
</file>